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mon_Er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Yali_(Hindu_mythology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534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Meenakshi Amman Temple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Bell MT" pitchFamily="18" charset="0"/>
              </a:rPr>
              <a:t>Meenakshi Amman Temple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and </a:t>
            </a:r>
            <a:r>
              <a:rPr lang="en-US" sz="2800" b="1" dirty="0" smtClean="0">
                <a:solidFill>
                  <a:schemeClr val="tx1"/>
                </a:solidFill>
                <a:latin typeface="Bell MT" pitchFamily="18" charset="0"/>
              </a:rPr>
              <a:t>Meenakshi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Hindu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temple located on the southern bank of the Vaigai River in the temple city of Madurai, </a:t>
            </a:r>
            <a:endParaRPr lang="en-US" sz="28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It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is dedicated to Parvati, known as Meenakshi, and her consort, </a:t>
            </a:r>
            <a:r>
              <a:rPr lang="en-US" sz="2800" dirty="0" err="1" smtClean="0">
                <a:solidFill>
                  <a:schemeClr val="tx1"/>
                </a:solidFill>
                <a:latin typeface="Bell MT" pitchFamily="18" charset="0"/>
              </a:rPr>
              <a:t>Shiva</a:t>
            </a:r>
            <a:r>
              <a:rPr lang="en-US" sz="2800" dirty="0" err="1" smtClean="0">
                <a:solidFill>
                  <a:schemeClr val="tx1"/>
                </a:solidFill>
                <a:latin typeface="Bell MT" pitchFamily="18" charset="0"/>
              </a:rPr>
              <a:t>here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named </a:t>
            </a:r>
            <a:r>
              <a:rPr lang="en-US" sz="2800" dirty="0" err="1" smtClean="0">
                <a:solidFill>
                  <a:schemeClr val="tx1"/>
                </a:solidFill>
                <a:latin typeface="Bell MT" pitchFamily="18" charset="0"/>
              </a:rPr>
              <a:t>Sundareswarar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present structure was built between 1623 and 1655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  <a:hlinkClick r:id="rId2" tooltip="Common Era"/>
              </a:rPr>
              <a:t>CE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. </a:t>
            </a:r>
            <a:endParaRPr lang="en-US" sz="28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It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houses 14 </a:t>
            </a:r>
            <a:r>
              <a:rPr lang="en-US" sz="2800" i="1" dirty="0" smtClean="0">
                <a:solidFill>
                  <a:schemeClr val="tx1"/>
                </a:solidFill>
                <a:latin typeface="Bell MT" pitchFamily="18" charset="0"/>
              </a:rPr>
              <a:t>gopurams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(gateway towers), ranging from 45–50m in height. </a:t>
            </a:r>
            <a:endParaRPr lang="en-US" sz="28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tallest is the southern tower, 51.9 </a:t>
            </a:r>
            <a:r>
              <a:rPr lang="en-US" sz="2800" dirty="0" err="1" smtClean="0">
                <a:solidFill>
                  <a:schemeClr val="tx1"/>
                </a:solidFill>
                <a:latin typeface="Bell MT" pitchFamily="18" charset="0"/>
              </a:rPr>
              <a:t>metres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(170 ft) high  and two golden sculptured </a:t>
            </a:r>
            <a:r>
              <a:rPr lang="en-US" sz="2800" i="1" dirty="0" smtClean="0">
                <a:solidFill>
                  <a:schemeClr val="tx1"/>
                </a:solidFill>
                <a:latin typeface="Bell MT" pitchFamily="18" charset="0"/>
              </a:rPr>
              <a:t>vimanas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,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the shrines over the </a:t>
            </a:r>
            <a:r>
              <a:rPr lang="en-US" sz="2800" i="1" dirty="0" smtClean="0">
                <a:solidFill>
                  <a:schemeClr val="tx1"/>
                </a:solidFill>
                <a:latin typeface="Bell MT" pitchFamily="18" charset="0"/>
              </a:rPr>
              <a:t>garbhagrihas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(sanctums) of the main deities.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endParaRPr lang="en-US" sz="28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00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ell MT" pitchFamily="18" charset="0"/>
              </a:rPr>
              <a:t>The temple complex is divided into a number of concentric quadrangular enclosures contained by high masonry </a:t>
            </a:r>
            <a:r>
              <a:rPr lang="en-US" sz="2400" dirty="0" smtClean="0">
                <a:latin typeface="Bell MT" pitchFamily="18" charset="0"/>
              </a:rPr>
              <a:t>walls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These squares continue to retain their traditional names, </a:t>
            </a:r>
            <a:r>
              <a:rPr lang="en-US" sz="2400" dirty="0" err="1" smtClean="0">
                <a:latin typeface="Bell MT" pitchFamily="18" charset="0"/>
              </a:rPr>
              <a:t>Aadi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Chittirai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Avani-moola</a:t>
            </a:r>
            <a:r>
              <a:rPr lang="en-US" sz="2400" dirty="0" smtClean="0">
                <a:latin typeface="Bell MT" pitchFamily="18" charset="0"/>
              </a:rPr>
              <a:t> and </a:t>
            </a:r>
            <a:r>
              <a:rPr lang="en-US" sz="2400" dirty="0" err="1" smtClean="0">
                <a:latin typeface="Bell MT" pitchFamily="18" charset="0"/>
              </a:rPr>
              <a:t>Masi</a:t>
            </a:r>
            <a:r>
              <a:rPr lang="en-US" sz="2400" dirty="0" smtClean="0">
                <a:latin typeface="Bell MT" pitchFamily="18" charset="0"/>
              </a:rPr>
              <a:t> streets, corresponding to Tamil month </a:t>
            </a:r>
            <a:r>
              <a:rPr lang="en-US" sz="2400" dirty="0" smtClean="0">
                <a:latin typeface="Bell MT" pitchFamily="18" charset="0"/>
              </a:rPr>
              <a:t>names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oldest </a:t>
            </a:r>
            <a:r>
              <a:rPr lang="en-US" sz="2400" i="1" dirty="0" err="1" smtClean="0">
                <a:latin typeface="Bell MT" pitchFamily="18" charset="0"/>
              </a:rPr>
              <a:t>gopuram</a:t>
            </a:r>
            <a:r>
              <a:rPr lang="en-US" sz="2400" dirty="0" smtClean="0">
                <a:latin typeface="Bell MT" pitchFamily="18" charset="0"/>
              </a:rPr>
              <a:t> is the eastern one, built by </a:t>
            </a:r>
            <a:r>
              <a:rPr lang="en-US" sz="2400" dirty="0" err="1" smtClean="0">
                <a:latin typeface="Bell MT" pitchFamily="18" charset="0"/>
              </a:rPr>
              <a:t>Maravarman</a:t>
            </a:r>
            <a:r>
              <a:rPr lang="en-US" sz="2400" dirty="0" smtClean="0">
                <a:latin typeface="Bell MT" pitchFamily="18" charset="0"/>
              </a:rPr>
              <a:t> Sundara </a:t>
            </a:r>
            <a:r>
              <a:rPr lang="en-US" sz="2400" dirty="0" err="1" smtClean="0">
                <a:latin typeface="Bell MT" pitchFamily="18" charset="0"/>
              </a:rPr>
              <a:t>Pandyan</a:t>
            </a:r>
            <a:r>
              <a:rPr lang="en-US" sz="2400" dirty="0" smtClean="0">
                <a:latin typeface="Bell MT" pitchFamily="18" charset="0"/>
              </a:rPr>
              <a:t> during 1216-1238. Each </a:t>
            </a:r>
            <a:r>
              <a:rPr lang="en-US" sz="2400" i="1" dirty="0" err="1" smtClean="0">
                <a:latin typeface="Bell MT" pitchFamily="18" charset="0"/>
              </a:rPr>
              <a:t>gopuram</a:t>
            </a:r>
            <a:r>
              <a:rPr lang="en-US" sz="2400" dirty="0" smtClean="0">
                <a:latin typeface="Bell MT" pitchFamily="18" charset="0"/>
              </a:rPr>
              <a:t> is a multi-</a:t>
            </a:r>
            <a:r>
              <a:rPr lang="en-US" sz="2400" dirty="0" err="1" smtClean="0">
                <a:latin typeface="Bell MT" pitchFamily="18" charset="0"/>
              </a:rPr>
              <a:t>storeyed</a:t>
            </a:r>
            <a:r>
              <a:rPr lang="en-US" sz="2400" dirty="0" smtClean="0">
                <a:latin typeface="Bell MT" pitchFamily="18" charset="0"/>
              </a:rPr>
              <a:t> structure, covered with thousands of stone figures of animals, gods and demons painted in bright hues</a:t>
            </a:r>
            <a:r>
              <a:rPr lang="en-US" sz="2400" dirty="0" smtClean="0">
                <a:latin typeface="Bell MT" pitchFamily="18" charset="0"/>
              </a:rPr>
              <a:t>.</a:t>
            </a:r>
            <a:r>
              <a:rPr lang="en-US" sz="2400" b="1" dirty="0" smtClean="0"/>
              <a:t> 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The sacred temple tank </a:t>
            </a:r>
            <a:r>
              <a:rPr lang="en-US" sz="2400" i="1" dirty="0" err="1" smtClean="0">
                <a:latin typeface="Bell MT" pitchFamily="18" charset="0"/>
              </a:rPr>
              <a:t>Porthamarai</a:t>
            </a:r>
            <a:r>
              <a:rPr lang="en-US" sz="2400" i="1" dirty="0" smtClean="0">
                <a:latin typeface="Bell MT" pitchFamily="18" charset="0"/>
              </a:rPr>
              <a:t> </a:t>
            </a:r>
            <a:r>
              <a:rPr lang="en-US" sz="2400" i="1" dirty="0" err="1" smtClean="0">
                <a:latin typeface="Bell MT" pitchFamily="18" charset="0"/>
              </a:rPr>
              <a:t>Kulam</a:t>
            </a:r>
            <a:r>
              <a:rPr lang="en-US" sz="2400" dirty="0" smtClean="0">
                <a:latin typeface="Bell MT" pitchFamily="18" charset="0"/>
              </a:rPr>
              <a:t> (“Pond with the golden lotus”), is 165 ft (50 m) by 120 ft (37 m) in size</a:t>
            </a:r>
            <a:r>
              <a:rPr lang="en-US" sz="2400" dirty="0" smtClean="0">
                <a:latin typeface="Bell MT" pitchFamily="18" charset="0"/>
              </a:rPr>
              <a:t>.</a:t>
            </a:r>
          </a:p>
          <a:p>
            <a:pPr algn="just"/>
            <a:r>
              <a:rPr lang="en-US" sz="2400" b="1" dirty="0" smtClean="0"/>
              <a:t>Hall of Thousand </a:t>
            </a:r>
            <a:r>
              <a:rPr lang="en-US" sz="2400" b="1" dirty="0" smtClean="0"/>
              <a:t>Pillars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i="1" dirty="0" smtClean="0"/>
              <a:t>Meenakshi </a:t>
            </a:r>
            <a:r>
              <a:rPr lang="en-US" sz="2400" i="1" dirty="0" err="1" smtClean="0"/>
              <a:t>Nayakkar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Mandapam</a:t>
            </a:r>
            <a:r>
              <a:rPr lang="en-US" sz="2400" dirty="0" smtClean="0"/>
              <a:t> (“Hall of 1000 pillars”) has two rows of pillars carved with images of </a:t>
            </a:r>
            <a:r>
              <a:rPr lang="en-US" sz="2400" i="1" dirty="0" err="1" smtClean="0">
                <a:hlinkClick r:id="rId2" tooltip="Yali (Hindu mythology)"/>
              </a:rPr>
              <a:t>yali</a:t>
            </a:r>
            <a:r>
              <a:rPr lang="en-US" sz="2400" dirty="0" smtClean="0"/>
              <a:t> (mythological beast with body of lion and head of an elephant), commonly used as the symbol of </a:t>
            </a:r>
            <a:r>
              <a:rPr lang="en-US" sz="2400" dirty="0" err="1" smtClean="0"/>
              <a:t>Nayak</a:t>
            </a:r>
            <a:r>
              <a:rPr lang="en-US" sz="2400" smtClean="0"/>
              <a:t> power. </a:t>
            </a:r>
            <a:endParaRPr lang="en-US" sz="2400" b="1" dirty="0" smtClean="0"/>
          </a:p>
          <a:p>
            <a:pPr algn="just"/>
            <a:endParaRPr lang="en-US" sz="2800" dirty="0" smtClean="0">
              <a:latin typeface="Bell MT" pitchFamily="18" charset="0"/>
            </a:endParaRPr>
          </a:p>
          <a:p>
            <a:pPr algn="just"/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Meenakshi Amman Temple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Meenakshi Amman Temple</dc:title>
  <dc:creator>stud</dc:creator>
  <cp:lastModifiedBy>deepak kindo</cp:lastModifiedBy>
  <cp:revision>3</cp:revision>
  <dcterms:created xsi:type="dcterms:W3CDTF">2006-08-16T00:00:00Z</dcterms:created>
  <dcterms:modified xsi:type="dcterms:W3CDTF">2018-02-12T04:37:28Z</dcterms:modified>
</cp:coreProperties>
</file>